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Andika"/>
      <p:regular r:id="rId21"/>
      <p:bold r:id="rId22"/>
      <p:italic r:id="rId23"/>
      <p:boldItalic r:id="rId24"/>
    </p:embeddedFont>
    <p:embeddedFont>
      <p:font typeface="DM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Andika-bold.fntdata"/><Relationship Id="rId21" Type="http://schemas.openxmlformats.org/officeDocument/2006/relationships/font" Target="fonts/Andika-regular.fntdata"/><Relationship Id="rId24" Type="http://schemas.openxmlformats.org/officeDocument/2006/relationships/font" Target="fonts/Andika-boldItalic.fntdata"/><Relationship Id="rId23" Type="http://schemas.openxmlformats.org/officeDocument/2006/relationships/font" Target="fonts/Andika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DMSans-bold.fntdata"/><Relationship Id="rId25" Type="http://schemas.openxmlformats.org/officeDocument/2006/relationships/font" Target="fonts/DMSans-regular.fntdata"/><Relationship Id="rId28" Type="http://schemas.openxmlformats.org/officeDocument/2006/relationships/font" Target="fonts/DMSans-boldItalic.fntdata"/><Relationship Id="rId27" Type="http://schemas.openxmlformats.org/officeDocument/2006/relationships/font" Target="fonts/DM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35-1-sp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35-2-sp?share=copy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35-1?fl=ml&amp;fe=ec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35-2?share=copy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f2a3bafd_1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f2a3bafd_1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f2a3bafd_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5f2a3bafd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5f2a3bafd_1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5f2a3bafd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https://vimeo.com/amiralearning/gs-35-1-sp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60609de0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60609de0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f2a3bafd_1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5f2a3bafd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5f2a3bafd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5f2a3bafd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https://vimeo.com/amiralearning/gs-35-2-sp</a:t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5f2a3bafd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5f2a3bafd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5f2a3bafd_1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5f2a3bafd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f2a3bafd_1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f2a3bafd_1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5f2a3baf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5f2a3baf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f2a3bafd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f2a3bafd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https://vimeo.com/amiralearning/gs-35-1</a:t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f2a3bafd_1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f2a3bafd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f2a3bafd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5f2a3bafd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f2a3bafd_1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f2a3bafd_1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https://vimeo.com/amiralearning/gs-35-2</a:t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f2a3bafd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5f2a3bafd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6FAF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6FAF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6FAF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IG4hyaWqFj90yJ94rPSmu4MWh60ox4PR/view" TargetMode="External"/><Relationship Id="rId4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drive.google.com/file/d/1tGpDDjPpxoscumc4dBu0Dk0wN9dhdeqP/view" TargetMode="External"/><Relationship Id="rId4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slide" Target="/ppt/slides/slide7.xml"/><Relationship Id="rId5" Type="http://schemas.openxmlformats.org/officeDocument/2006/relationships/slide" Target="/ppt/slides/slide13.xml"/><Relationship Id="rId6" Type="http://schemas.openxmlformats.org/officeDocument/2006/relationships/slide" Target="/ppt/slides/slide4.xml"/><Relationship Id="rId7" Type="http://schemas.openxmlformats.org/officeDocument/2006/relationships/slide" Target="/ppt/slides/slide1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myt_fDV5Ow8DeRKQxPtmuacsrGMD8F9f/view" TargetMode="External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hXATo6jnku0JAczibgmuOYIN12ZC2xih/view" TargetMode="External"/><Relationship Id="rId4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3" title="GettingStarted_3-5 Lesson 1 Spa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4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4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18" name="Google Shape;118;p24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4"/>
          <p:cNvSpPr txBox="1"/>
          <p:nvPr/>
        </p:nvSpPr>
        <p:spPr>
          <a:xfrm>
            <a:off x="2789913" y="769160"/>
            <a:ext cx="5737200" cy="25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1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Sigue estos pasos que te dará tu profesor: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6" title="GettingStarted_3-5_Lesson 2 Span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7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7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35" name="Google Shape;135;p27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7"/>
          <p:cNvSpPr txBox="1"/>
          <p:nvPr/>
        </p:nvSpPr>
        <p:spPr>
          <a:xfrm>
            <a:off x="2789913" y="769160"/>
            <a:ext cx="5737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2:</a:t>
            </a: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Andika"/>
              <a:buChar char="●"/>
            </a:pPr>
            <a:r>
              <a:rPr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¿Qué debes tener en cuenta cuando lees con Amira?</a:t>
            </a:r>
            <a:endParaRPr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Andika"/>
              <a:buChar char="●"/>
            </a:pPr>
            <a:r>
              <a:rPr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¿Por qué es importante que Amira te escuche con claridad?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938875" y="3117467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Tips for Success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Teach students best practices for reading with Amira.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4817525" y="3117467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Consejos para tener éxito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Enseña a los estudiantes las mejores prácticas para leer con Amira.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938875" y="2385704"/>
            <a:ext cx="2956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Logging In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DM Sans"/>
                <a:ea typeface="DM Sans"/>
                <a:cs typeface="DM Sans"/>
                <a:sym typeface="DM Sans"/>
              </a:rPr>
              <a:t>Show students who Amira is and how to log in.</a:t>
            </a:r>
            <a:endParaRPr sz="1000">
              <a:solidFill>
                <a:srgbClr val="595959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4817525" y="2385700"/>
            <a:ext cx="324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Iniciar sesión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DM Sans"/>
                <a:ea typeface="DM Sans"/>
                <a:cs typeface="DM Sans"/>
                <a:sym typeface="DM Sans"/>
              </a:rPr>
              <a:t>Muestra a los alumnos quién es Amira y cómo iniciar sesión.</a:t>
            </a:r>
            <a:endParaRPr sz="1000">
              <a:solidFill>
                <a:srgbClr val="595959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677711" y="2530372"/>
            <a:ext cx="22857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Preview the Content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Watch the videos and read through the full presentation to get familiar with the lesson flow </a:t>
            </a: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student content. </a:t>
            </a:r>
            <a:endParaRPr sz="6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3429161" y="2530372"/>
            <a:ext cx="2285700" cy="16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Add Custom Info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Customize the login slides with your school’s platform, devices, and login instructions. Update the prompts as needed and add any school-specific details.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6180611" y="2530372"/>
            <a:ext cx="22857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Bring the Energy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Plan to introduce the series with energy and confidence. When students see that you value these routines, they are more likely to understand their importance and commit to using them.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 title="GettingStarted_3-5 Lesson 1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84" name="Google Shape;84;p18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2789913" y="769160"/>
            <a:ext cx="5737200" cy="26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1: Logging In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Follow these steps from your teacher: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2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 title="GettingStarted_3-5_Lesson 2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01" name="Google Shape;101;p21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/>
        </p:nvSpPr>
        <p:spPr>
          <a:xfrm>
            <a:off x="2789913" y="769160"/>
            <a:ext cx="5737200" cy="25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2: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Andika"/>
              <a:buChar char="●"/>
            </a:pPr>
            <a:r>
              <a:rPr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What should you keep in mind when reading to Amira?</a:t>
            </a:r>
            <a:endParaRPr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Andika"/>
              <a:buChar char="●"/>
            </a:pPr>
            <a:r>
              <a:rPr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Why is it important for Amira to hear you clearly?</a:t>
            </a:r>
            <a:endParaRPr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None/>
            </a:pPr>
            <a:r>
              <a:t/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