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ndika"/>
      <p:regular r:id="rId15"/>
      <p:bold r:id="rId16"/>
      <p:italic r:id="rId17"/>
      <p:boldItalic r:id="rId18"/>
    </p:embeddedFont>
    <p:embeddedFont>
      <p:font typeface="DM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Sans-bold.fntdata"/><Relationship Id="rId11" Type="http://schemas.openxmlformats.org/officeDocument/2006/relationships/slide" Target="slides/slide6.xml"/><Relationship Id="rId22" Type="http://schemas.openxmlformats.org/officeDocument/2006/relationships/font" Target="fonts/DMSans-boldItalic.fntdata"/><Relationship Id="rId10" Type="http://schemas.openxmlformats.org/officeDocument/2006/relationships/slide" Target="slides/slide5.xml"/><Relationship Id="rId21" Type="http://schemas.openxmlformats.org/officeDocument/2006/relationships/font" Target="fonts/DM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ndika-regular.fntdata"/><Relationship Id="rId14" Type="http://schemas.openxmlformats.org/officeDocument/2006/relationships/slide" Target="slides/slide9.xml"/><Relationship Id="rId17" Type="http://schemas.openxmlformats.org/officeDocument/2006/relationships/font" Target="fonts/Andika-italic.fntdata"/><Relationship Id="rId16" Type="http://schemas.openxmlformats.org/officeDocument/2006/relationships/font" Target="fonts/Andika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DMSans-regular.fntdata"/><Relationship Id="rId6" Type="http://schemas.openxmlformats.org/officeDocument/2006/relationships/slide" Target="slides/slide1.xml"/><Relationship Id="rId18" Type="http://schemas.openxmlformats.org/officeDocument/2006/relationships/font" Target="fonts/Andika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68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68-sp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f2a3bafd_1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f2a3bafd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f2a3bafd_1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5f2a3bafd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f2a3bafd_1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5f2a3bafd_1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f2a3baf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5f2a3baf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f2a3bafd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f2a3bafd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https://vimeo.com/amiralearning/gs-68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5f2a3bafd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5f2a3bafd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f2a3bafd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f2a3bafd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5f2a3bafd_1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5f2a3bafd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https://vimeo.com/amiralearning/gs-68-sp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60609de0b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60609de0b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6FAF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6FAF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6FAF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slide" Target="/ppt/slides/slide4.xml"/><Relationship Id="rId5" Type="http://schemas.openxmlformats.org/officeDocument/2006/relationships/slide" Target="/ppt/slides/slide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DhZZe7xCtuhkCvLUMdR56R0prmXrxeN3/view" TargetMode="External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yWhMKlwzpxi5xRkHW2T9aGUut8ZVZZ9w/view" TargetMode="External"/><Relationship Id="rId4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938875" y="2692306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Logging in &amp; Tips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Show students how to log in and share best practices for reading with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4817525" y="2614025"/>
            <a:ext cx="33717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Iniciar sesión y consejos para tener éxito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Muestra a los estudiantes cómo iniciar sesión y comparte las mejores prácticas para leer con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677711" y="2530372"/>
            <a:ext cx="22857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Preview the Content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Watch the videos and read through the full presentation to get familiar with the lesson flow </a:t>
            </a: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student content. </a:t>
            </a:r>
            <a:endParaRPr sz="6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5" name="Google Shape;65;p15"/>
          <p:cNvSpPr txBox="1"/>
          <p:nvPr/>
        </p:nvSpPr>
        <p:spPr>
          <a:xfrm>
            <a:off x="3429161" y="2530372"/>
            <a:ext cx="2285700" cy="1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Add Custom Info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Customize the login slides with your school’s platform, devices, and login instructions. Update the prompts as needed and add any school-specific details.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6180611" y="2530372"/>
            <a:ext cx="2285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Bring the Energy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Plan to introduce the series with energy and confidence. When students see that you value these routines, they are more likely to understand their importance and commit to using them.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title="GettingStarted_6-8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82" name="Google Shape;82;p18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/>
          <p:nvPr/>
        </p:nvSpPr>
        <p:spPr>
          <a:xfrm>
            <a:off x="2789913" y="769160"/>
            <a:ext cx="57372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1: Logging In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Follow these steps from your teacher: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 title="GettingStarted_6-8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99" name="Google Shape;99;p21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 txBox="1"/>
          <p:nvPr/>
        </p:nvSpPr>
        <p:spPr>
          <a:xfrm>
            <a:off x="2789913" y="769160"/>
            <a:ext cx="5737200" cy="25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1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Sigue estos pasos que te dará tu profesor: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