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Andika"/>
      <p:regular r:id="rId33"/>
      <p:bold r:id="rId34"/>
      <p:italic r:id="rId35"/>
      <p:boldItalic r:id="rId36"/>
    </p:embeddedFont>
    <p:embeddedFont>
      <p:font typeface="DM Sans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MSans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Andika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Andika-italic.fntdata"/><Relationship Id="rId12" Type="http://schemas.openxmlformats.org/officeDocument/2006/relationships/slide" Target="slides/slide7.xml"/><Relationship Id="rId34" Type="http://schemas.openxmlformats.org/officeDocument/2006/relationships/font" Target="fonts/Andika-bold.fntdata"/><Relationship Id="rId15" Type="http://schemas.openxmlformats.org/officeDocument/2006/relationships/slide" Target="slides/slide10.xml"/><Relationship Id="rId37" Type="http://schemas.openxmlformats.org/officeDocument/2006/relationships/font" Target="fonts/DMSans-regular.fntdata"/><Relationship Id="rId14" Type="http://schemas.openxmlformats.org/officeDocument/2006/relationships/slide" Target="slides/slide9.xml"/><Relationship Id="rId36" Type="http://schemas.openxmlformats.org/officeDocument/2006/relationships/font" Target="fonts/Andika-boldItalic.fntdata"/><Relationship Id="rId17" Type="http://schemas.openxmlformats.org/officeDocument/2006/relationships/slide" Target="slides/slide12.xml"/><Relationship Id="rId39" Type="http://schemas.openxmlformats.org/officeDocument/2006/relationships/font" Target="fonts/DMSans-italic.fntdata"/><Relationship Id="rId16" Type="http://schemas.openxmlformats.org/officeDocument/2006/relationships/slide" Target="slides/slide11.xml"/><Relationship Id="rId38" Type="http://schemas.openxmlformats.org/officeDocument/2006/relationships/font" Target="fonts/DMSans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k2-3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k2-4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k2-1-sp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k2-2-sp" TargetMode="Externa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k2-3-sp" TargetMode="Externa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k2-4-sp" TargetMode="Externa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k2-1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gs-k2-2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f2a3bafd_1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f2a3bafd_1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5f2a3bafd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5f2a3bafd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5f2a3bafd_1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5f2a3bafd_1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https://vimeo.com/amiralearning/gs-k2-3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5f2a3bafd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5f2a3bafd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5f2a3bafd_1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f5f2a3bafd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5f2a3bafd_1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5f2a3bafd_1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https://vimeo.com/amiralearning/gs-k2-4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5f2a3bafd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5f2a3bafd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5f2a3bafd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5f2a3bafd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f2a3bafd_1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f5f2a3bafd_1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https://vimeo.com/amiralearning/gs-k2-1-sp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f2a3bafd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5f2a3bafd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5f2a3bafd_1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5f2a3bafd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5f2a3bafd_1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5f2a3bafd_1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5f2a3bafd_1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5f2a3bafd_1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https://vimeo.com/amiralearning/gs-k2-2-sp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5f2a3bafd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f5f2a3bafd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f2a3bafd_1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5f2a3bafd_1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5f2a3bafd_1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f5f2a3bafd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https://vimeo.com/amiralearning/gs-k2-3-sp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5f2a3bafd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f5f2a3bafd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5f2a3bafd_1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f5f2a3bafd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f5f2a3bafd_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f5f2a3bafd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https://vimeo.com/amiralearning/gs-k2-4-sp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5f2a3bafd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5f2a3bafd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f2a3bafd_1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f2a3bafd_1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f2a3baf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5f2a3baf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5f2a3bafd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f5f2a3bafd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https://vimeo.com/amiralearning/gs-k2-1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5f2a3bafd_1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5f2a3bafd_1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f2a3bafd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f2a3bafd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f2a3bafd_1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5f2a3bafd_1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https://vimeo.com/amiralearning/gs-k2-2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5f2a3bafd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5f2a3bafd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E6FAF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E6FAF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E6FAF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m2P1STBzFnF5cZzljpLR6V555PBWhQYD/view" TargetMode="External"/><Relationship Id="rId4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drive.google.com/file/d/1qUrEcVB1bzuWu5uh5uGAFiRqlwgS-kE7/view" TargetMode="External"/><Relationship Id="rId4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drive.google.com/file/d/1Szo-w_7AbKEd5x_8Ek-6lNEhsmcEQ-Sd/view" TargetMode="External"/><Relationship Id="rId4" Type="http://schemas.openxmlformats.org/officeDocument/2006/relationships/image" Target="../media/image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slide" Target="/ppt/slides/slide4.xml"/><Relationship Id="rId11" Type="http://schemas.openxmlformats.org/officeDocument/2006/relationships/slide" Target="/ppt/slides/slide25.xml"/><Relationship Id="rId10" Type="http://schemas.openxmlformats.org/officeDocument/2006/relationships/slide" Target="/ppt/slides/slide22.xml"/><Relationship Id="rId9" Type="http://schemas.openxmlformats.org/officeDocument/2006/relationships/slide" Target="/ppt/slides/slide19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3.xml"/><Relationship Id="rId8" Type="http://schemas.openxmlformats.org/officeDocument/2006/relationships/slide" Target="/ppt/slides/slide16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drive.google.com/file/d/1TnHpgt3rfUi-26F18QymeQ-UcsdblpC3/view" TargetMode="External"/><Relationship Id="rId4" Type="http://schemas.openxmlformats.org/officeDocument/2006/relationships/image" Target="../media/image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drive.google.com/file/d/1IXt_-gt9HPdLa7EoD15nAELfOOaSo7Yi/view" TargetMode="External"/><Relationship Id="rId4" Type="http://schemas.openxmlformats.org/officeDocument/2006/relationships/image" Target="../media/image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drive.google.com/file/d/1qUrEcVB1bzuWu5uh5uGAFiRqlwgS-kE7/view" TargetMode="External"/><Relationship Id="rId4" Type="http://schemas.openxmlformats.org/officeDocument/2006/relationships/image" Target="../media/image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qGZPpev9lNxEOXh-OO3t6KDHgorWUhf0/view" TargetMode="External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jnLAJjP81VYV11N0zlmYNfrw4qsv_1Ms/view" TargetMode="External"/><Relationship Id="rId4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3" title="GettingStarted_k2_Lesson 3 Engl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649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4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4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22" name="Google Shape;122;p24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4"/>
          <p:cNvSpPr txBox="1"/>
          <p:nvPr/>
        </p:nvSpPr>
        <p:spPr>
          <a:xfrm>
            <a:off x="2789913" y="769160"/>
            <a:ext cx="5737200" cy="3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3: Hands Off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Check for understanding: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Where can you rest your hands while you read?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should you be careful </a:t>
            </a:r>
            <a:r>
              <a:rPr b="1"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not</a:t>
            </a: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 to do while reading?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should you do if Amira asks you to click?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Think deeper: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How can keeping your hands away help Amira hear your reading clearly?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6" title="GettingStarted_k2_Lesson 4 Spa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7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7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39" name="Google Shape;139;p27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7"/>
          <p:cNvSpPr txBox="1"/>
          <p:nvPr/>
        </p:nvSpPr>
        <p:spPr>
          <a:xfrm>
            <a:off x="2789913" y="769160"/>
            <a:ext cx="5737200" cy="30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4: Mind the Mic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Check for understanding: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does “mind the mic” mean?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How can you make sure Amira hears you clearly?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Think deeper: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Why is it important for Amira to hear you clearly when you read?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9" title="GettingStarted_k2_Lesson 1 Span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0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0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56" name="Google Shape;156;p30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0"/>
          <p:cNvSpPr txBox="1"/>
          <p:nvPr/>
        </p:nvSpPr>
        <p:spPr>
          <a:xfrm>
            <a:off x="2789913" y="769160"/>
            <a:ext cx="5737200" cy="25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Lección 1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Sigue estos pasos que te dará tu profesor: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[Insertar texto]</a:t>
            </a:r>
            <a:endParaRPr sz="16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938875" y="1776104"/>
            <a:ext cx="2956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Logging In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Show students who Amira is and how to log in.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938875" y="2375755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Just Right Voice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Teach students how to read clearly so Amira can hear them.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938875" y="3091371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Hands Off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Help students understand why their hand placement is important when reading to Amira.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938875" y="3821988"/>
            <a:ext cx="2956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Mind the Mic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Optional to classes using headsets with Amira. 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817525" y="1776100"/>
            <a:ext cx="324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Iniciar sesión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Muestra a los alumnos quién es Amira y cómo iniciar sesión.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817525" y="2375755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Tono de voz adecuado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Enseña a los alumnos a leer con claridad para que Amira pueda oírlos.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4817525" y="3013083"/>
            <a:ext cx="29565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No tocar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Ayuda a los alumnos a comprender por qué es importante colocar bien las manos cuando leen con Amira.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4817525" y="3821988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2200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Cuida el micrófono</a:t>
            </a:r>
            <a:endParaRPr b="1" sz="1600">
              <a:solidFill>
                <a:srgbClr val="2200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Opcional para las clases que usan auriculares con Amira. 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2" title="GettingStarted_k2_Lesson 2 Span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3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3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73" name="Google Shape;173;p33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3"/>
          <p:cNvSpPr txBox="1"/>
          <p:nvPr/>
        </p:nvSpPr>
        <p:spPr>
          <a:xfrm>
            <a:off x="2789913" y="769160"/>
            <a:ext cx="5737200" cy="3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Lección 2: Tono de voz adecuado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Comprueba tu comprensión: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¿Cómo suena un tono de voz adecuado?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¿Cómo puedes saber si estás hablando demasiado alto?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Piensa más a fondo: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¿Por qué es importante hablar con claridad en lugar de gritar o susurrar?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¿Cómo ayuda a Amira a entender tu lectura el uso de un tono de voz adecuado?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5" title="GettingStarted_k2_Lesson 3 Span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6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6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90" name="Google Shape;190;p36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6"/>
          <p:cNvSpPr txBox="1"/>
          <p:nvPr/>
        </p:nvSpPr>
        <p:spPr>
          <a:xfrm>
            <a:off x="2789913" y="769160"/>
            <a:ext cx="5737200" cy="3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Lección 3:</a:t>
            </a: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 No tocar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Comprueba tu comprensión: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¿Dónde puedes apoyar las manos mientras lees?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debes tener cuidado de no hacer mientras lees?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debes hacer si Amira te pide que hagas clic?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Piensa más a fondo: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¿Cómo ayuda a Amira a oír tu lectura con claridad mantener las manos alejadas del dispositivo y del equipo?</a:t>
            </a:r>
            <a:endParaRPr sz="16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8" title="GettingStarted_k2_Lesson 4 Spa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39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9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207" name="Google Shape;207;p39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9"/>
          <p:cNvSpPr txBox="1"/>
          <p:nvPr/>
        </p:nvSpPr>
        <p:spPr>
          <a:xfrm>
            <a:off x="2789913" y="769160"/>
            <a:ext cx="5737200" cy="3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Lección 4: Cuida el micrófono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Comprueba tu comprensión: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significa «cuidar el micrófono»?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¿Cómo puedes asegurarte de que Amira te oiga con claridad?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Piensa más a fondo: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¿Por qué es importante que Amira te oiga con claridad cuando lees?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t/>
            </a:r>
            <a:endParaRPr sz="16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677711" y="2530372"/>
            <a:ext cx="2285700" cy="12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Preview the Content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Watch the videos and read through the full presentation to get familiar with the lesson flow </a:t>
            </a: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student content. </a:t>
            </a:r>
            <a:endParaRPr sz="6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3429161" y="2530372"/>
            <a:ext cx="2285700" cy="16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Add Custom Info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Customize the login slides with your school’s platform, devices, and login instructions. Update the prompts as needed and add any school-specific details.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6180611" y="2530372"/>
            <a:ext cx="2285700" cy="18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Bring the Energy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Plan to introduce the series with energy and confidence. When students see that you value these routines, they are more likely to understand their importance and commit to using them.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 title="GettingStarted_k2_Lesson 1 Engl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" y="0"/>
            <a:ext cx="914402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88" name="Google Shape;88;p18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/>
          <p:nvPr/>
        </p:nvSpPr>
        <p:spPr>
          <a:xfrm>
            <a:off x="2789913" y="769160"/>
            <a:ext cx="5737200" cy="26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1: Logging In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Follow these steps from your teacher: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2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chemeClr val="lt1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AutoNum type="arabicPeriod"/>
            </a:pPr>
            <a:r>
              <a:rPr lang="en" sz="1600">
                <a:solidFill>
                  <a:srgbClr val="073763"/>
                </a:solidFill>
                <a:highlight>
                  <a:schemeClr val="lt1"/>
                </a:highlight>
                <a:latin typeface="Andika"/>
                <a:ea typeface="Andika"/>
                <a:cs typeface="Andika"/>
                <a:sym typeface="Andika"/>
              </a:rPr>
              <a:t>[Insert Text]</a:t>
            </a:r>
            <a:endParaRPr sz="16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 title="GettingStarted_k2_Lesson 2 Engl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1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1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05" name="Google Shape;105;p21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1"/>
          <p:cNvSpPr txBox="1"/>
          <p:nvPr/>
        </p:nvSpPr>
        <p:spPr>
          <a:xfrm>
            <a:off x="2789913" y="769160"/>
            <a:ext cx="5737200" cy="3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2: Just-Right Voice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Check for understanding: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does a just-right voice sound like?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How can you tell if your voice is too loud?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Think deeper: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Why is it important to use a clear voice instead of yelling or whispering?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How does using a just-right voice help Amira understand your reading?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